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</TotalTime>
  <Words>1275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134</cp:revision>
  <dcterms:created xsi:type="dcterms:W3CDTF">2022-03-28T18:43:16Z</dcterms:created>
  <dcterms:modified xsi:type="dcterms:W3CDTF">2022-08-23T00:13:07Z</dcterms:modified>
</cp:coreProperties>
</file>